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57" r:id="rId5"/>
    <p:sldId id="258" r:id="rId6"/>
    <p:sldId id="259" r:id="rId7"/>
    <p:sldId id="260" r:id="rId8"/>
    <p:sldId id="265" r:id="rId9"/>
    <p:sldId id="261" r:id="rId10"/>
    <p:sldId id="262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F8794D-8A5A-9B6A-C9F7-7A7870E7D0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4112F4-3594-1BBF-CE3D-663086FFC3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09A26C-9092-C056-40BF-BF8CE3F5B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6D576A-5CC8-4458-5801-AD585506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CF3ACA-32E4-52C0-C0A9-2E6CE31D0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0277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3E10D0-7A4C-437A-DD2A-190A847E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56AF3A-BAC1-6B5C-11C9-89AF65BA19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88F2DA-D586-176E-47D3-EF6B85DDE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077E3A-0BCD-4CD8-DDBC-38BEA40F7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BC1B97-F19D-B709-E1A1-49ABDD8B6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493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923C2F-6475-EABE-29D1-E82BF73069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D6110B-EDC0-21B1-5058-99B9E3EF5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9076E2-3DC7-EB33-A85B-96A5B796A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34EDD1-479B-12E5-2EE7-14DA8C9D6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3091F7-E809-ADAF-CE4C-9C49804F3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731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B553D8-BFE0-7425-854C-285F6B83C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8A078E-7B9A-AD75-5A42-A1888BD7E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E46013-13F2-3FB8-D03D-4F371105D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E9499F-94F1-04C4-9DD7-019DDA9B0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024F53-A538-785A-DB0E-744507C95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697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F3F084-D9AF-1220-1D81-76B60C1A9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AD9546-333E-2AD5-B4DB-865827F51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354707-95D5-0F5A-2611-160C3DA94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D62BE2-2E76-411C-DA06-9E1421B82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0F271C-3571-304E-6804-9E3C1AE4C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6689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905CD4-D094-B2C0-BBAA-99ABC2BED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209D84-BF75-3566-A8EF-DB5B3DA625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F90A04-541E-9295-7870-135B3337C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7F78D9-9FC4-9BCA-7A37-D9F136087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0E8B12-D0DD-CDC7-79B8-14E2D6C33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A5006A-3E9D-ED66-C714-699316F15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05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745533-D6A1-C329-FAF1-82B49546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E32606-2080-6EFF-C509-79E894A490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BB24B1-A4BD-8893-6D28-420393E4B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2DA7E4-C566-219F-B4E7-B1056FB815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B425F1-73E3-1AB6-A6A0-DE2E89C0A5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78D73F-636D-3BE7-F9C8-D9C8A9C19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91B9450-CD66-BE7D-D644-AB5AEBCF6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22F641B-3CBB-D6B2-F0F6-BEE778988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235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C9A359-5D38-CCD1-F4BC-57ED70CBE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A19CF39-6F60-9239-6DD3-1C31E340A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B63F7CC-7483-A431-9286-8095259F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8CC22A1-5653-AAE3-5805-03C2A43AF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449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9D9BB58-1E74-9372-3E5E-0E0977506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41DD6A1-41A3-C4A1-8974-DF0B8DF00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D5DB13-D689-4C9F-759B-3B038A1E9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159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6CC14B-F876-FAAC-5E46-AFC50BA33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F78C1E-C274-7616-DC65-C837CC8E0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E41E15-98BC-BCEE-8B73-136B0D59A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A6EE98-9A1F-69D4-422F-3C4155DDB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09A2A4-2326-9036-DF40-F0868F641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7ACDA6-26A9-06BE-2361-A00F39BA7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263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4793A9-4F4B-A49E-AEA8-9D03130F4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A21DA04-447C-D2D4-CDD5-4FCF5D78E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9CE53A-A232-0C7A-19CB-BEA3B01D7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FC4CC0-99F5-EF2A-B608-B1D308E24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A42580-D01A-041E-FE7B-F3C0CE660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6E6B66-E4ED-7CDD-A8F7-A5E539727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900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D9EC62-5241-F147-3B14-A03CE2EC7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145F34-F30A-520F-0237-C2D6F8402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0BE63-1A7C-194F-FB45-331EF4C510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3BB61-D305-4610-B0F3-8AA7E6B5B4A7}" type="datetimeFigureOut">
              <a:rPr lang="ko-KR" altLang="en-US" smtClean="0"/>
              <a:t>2022-08-30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EEF5A9-1D03-C46A-A096-A6EB6B06D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3D0BEF-6AA8-16B6-3C64-A07EC94C6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9E6A3-0488-4A3A-84F0-D26211932A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218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ftb.nongnu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kr.mathworks.com/matlabcentral/fileexchange/58246-tool-box-of-recurrence-plot-and-recurrence-quantification-analysis?s_tid=FX_rc3_behav&amp;requestedDomain=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A830DC-826D-C6D8-7F46-D39776BFC1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이미지 변환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95A133-17DE-B356-60BA-98B3039EE9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Week9</a:t>
            </a:r>
          </a:p>
          <a:p>
            <a:r>
              <a:rPr lang="ko-KR" altLang="en-US" dirty="0"/>
              <a:t>이연우</a:t>
            </a:r>
          </a:p>
        </p:txBody>
      </p:sp>
    </p:spTree>
    <p:extLst>
      <p:ext uri="{BB962C8B-B14F-4D97-AF65-F5344CB8AC3E}">
        <p14:creationId xmlns:p14="http://schemas.microsoft.com/office/powerpoint/2010/main" val="2394362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71F597B-0F54-6099-194D-A61603092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3" t="12925" r="21020" b="4490"/>
          <a:stretch/>
        </p:blipFill>
        <p:spPr>
          <a:xfrm>
            <a:off x="597160" y="505992"/>
            <a:ext cx="5377541" cy="47513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1022FD3-2E36-FA8E-328E-6CB0F9F4CE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55" t="12653" r="21020" b="2313"/>
          <a:stretch/>
        </p:blipFill>
        <p:spPr>
          <a:xfrm>
            <a:off x="6332343" y="505992"/>
            <a:ext cx="5336698" cy="47513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AA816C-C724-4901-1F5E-30515B67AF5B}"/>
              </a:ext>
            </a:extLst>
          </p:cNvPr>
          <p:cNvSpPr txBox="1"/>
          <p:nvPr/>
        </p:nvSpPr>
        <p:spPr>
          <a:xfrm>
            <a:off x="2584580" y="532778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en-US" altLang="ko-KR" dirty="0" err="1"/>
              <a:t>costas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5E87C4-0794-F781-F874-B402CED75FCA}"/>
              </a:ext>
            </a:extLst>
          </p:cNvPr>
          <p:cNvSpPr txBox="1"/>
          <p:nvPr/>
        </p:nvSpPr>
        <p:spPr>
          <a:xfrm>
            <a:off x="8468641" y="5432363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&lt;Frank&gt;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0628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41EF6B2-B972-C440-55E2-5E9BBB0C2E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51" y="1917053"/>
            <a:ext cx="274320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FE875C-6F00-42EB-1DF2-8CAC60078AE2}"/>
              </a:ext>
            </a:extLst>
          </p:cNvPr>
          <p:cNvSpPr txBox="1"/>
          <p:nvPr/>
        </p:nvSpPr>
        <p:spPr>
          <a:xfrm>
            <a:off x="510851" y="491803"/>
            <a:ext cx="6097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https://tftb.nongnu.org/</a:t>
            </a:r>
            <a:r>
              <a:rPr lang="ko-KR" altLang="en-US" dirty="0"/>
              <a:t> 에서 </a:t>
            </a:r>
            <a:r>
              <a:rPr lang="en-US" altLang="ko-KR" dirty="0"/>
              <a:t>toolbox </a:t>
            </a:r>
            <a:r>
              <a:rPr lang="ko-KR" altLang="en-US" dirty="0"/>
              <a:t>다운로드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MATLAB/R2022a/</a:t>
            </a:r>
            <a:r>
              <a:rPr lang="en-US" altLang="ko-KR" dirty="0" err="1"/>
              <a:t>Toolbow</a:t>
            </a:r>
            <a:r>
              <a:rPr lang="ko-KR" altLang="en-US" dirty="0"/>
              <a:t>에 다운로드한 폴더 붙여넣기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1D8A95-D39E-97ED-E6B8-EA5F0CF38644}"/>
              </a:ext>
            </a:extLst>
          </p:cNvPr>
          <p:cNvSpPr txBox="1"/>
          <p:nvPr/>
        </p:nvSpPr>
        <p:spPr>
          <a:xfrm>
            <a:off x="510851" y="5140006"/>
            <a:ext cx="6830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Matlab</a:t>
            </a:r>
            <a:r>
              <a:rPr lang="ko-KR" altLang="en-US" dirty="0"/>
              <a:t> 경로 설정을 통해 </a:t>
            </a:r>
            <a:r>
              <a:rPr lang="en-US" altLang="ko-KR" dirty="0"/>
              <a:t>.m </a:t>
            </a:r>
            <a:r>
              <a:rPr lang="ko-KR" altLang="en-US" dirty="0"/>
              <a:t>파일이 있는 폴더를 경로에 추가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-&gt; toolbox </a:t>
            </a:r>
            <a:r>
              <a:rPr lang="ko-KR" altLang="en-US" dirty="0"/>
              <a:t>함수 사용가능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B1D0E1F-AD1B-AEAF-A123-C2205F7F1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4314" y="1917053"/>
            <a:ext cx="5705475" cy="269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549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20032C2-6B69-A754-1CE6-E54DD0170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17" y="782180"/>
            <a:ext cx="3673158" cy="44352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250F7-C3C6-38F5-FC4F-54DBA5E28F19}"/>
              </a:ext>
            </a:extLst>
          </p:cNvPr>
          <p:cNvSpPr txBox="1"/>
          <p:nvPr/>
        </p:nvSpPr>
        <p:spPr>
          <a:xfrm>
            <a:off x="4478694" y="895739"/>
            <a:ext cx="5906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해당 </a:t>
            </a:r>
            <a:r>
              <a:rPr lang="en-US" altLang="ko-KR" dirty="0"/>
              <a:t>Toolbox</a:t>
            </a:r>
            <a:r>
              <a:rPr lang="ko-KR" altLang="en-US" dirty="0"/>
              <a:t>의 </a:t>
            </a:r>
            <a:r>
              <a:rPr lang="en-US" altLang="ko-KR" dirty="0"/>
              <a:t>Reference </a:t>
            </a:r>
            <a:r>
              <a:rPr lang="ko-KR" altLang="en-US" dirty="0"/>
              <a:t>를 참고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CWD, PWVD, WVD</a:t>
            </a:r>
            <a:r>
              <a:rPr lang="ko-KR" altLang="en-US" dirty="0"/>
              <a:t>를 거친 후 이미지화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B8C45AD-5C65-6E74-B85D-4E5E7694728D}"/>
              </a:ext>
            </a:extLst>
          </p:cNvPr>
          <p:cNvSpPr/>
          <p:nvPr/>
        </p:nvSpPr>
        <p:spPr>
          <a:xfrm>
            <a:off x="597159" y="4730621"/>
            <a:ext cx="522514" cy="2612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D0CFA2-90B0-09AE-22A1-A666F45C0BAF}"/>
              </a:ext>
            </a:extLst>
          </p:cNvPr>
          <p:cNvSpPr/>
          <p:nvPr/>
        </p:nvSpPr>
        <p:spPr>
          <a:xfrm>
            <a:off x="597159" y="1884783"/>
            <a:ext cx="522514" cy="2612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A30A0B-4E72-785F-6C0D-60DBD217264D}"/>
              </a:ext>
            </a:extLst>
          </p:cNvPr>
          <p:cNvSpPr/>
          <p:nvPr/>
        </p:nvSpPr>
        <p:spPr>
          <a:xfrm>
            <a:off x="597159" y="3679372"/>
            <a:ext cx="522514" cy="2612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A794E7A-D1F7-178C-10F9-F82ABC331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140" y="2279763"/>
            <a:ext cx="5578323" cy="397798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71AE94F-43B5-8DCD-72CA-8EAB21217236}"/>
              </a:ext>
            </a:extLst>
          </p:cNvPr>
          <p:cNvSpPr/>
          <p:nvPr/>
        </p:nvSpPr>
        <p:spPr>
          <a:xfrm>
            <a:off x="4557140" y="5603032"/>
            <a:ext cx="751978" cy="2394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64839F5-0C35-9926-320B-C3F522CE04DD}"/>
              </a:ext>
            </a:extLst>
          </p:cNvPr>
          <p:cNvSpPr/>
          <p:nvPr/>
        </p:nvSpPr>
        <p:spPr>
          <a:xfrm>
            <a:off x="4557140" y="5842518"/>
            <a:ext cx="751978" cy="2394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CB5664B-FDC1-A7C0-5422-75CFC5B5E4A2}"/>
              </a:ext>
            </a:extLst>
          </p:cNvPr>
          <p:cNvSpPr/>
          <p:nvPr/>
        </p:nvSpPr>
        <p:spPr>
          <a:xfrm>
            <a:off x="4557140" y="2915818"/>
            <a:ext cx="751978" cy="2394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004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FD590CD-BC34-A4EB-C3BF-8D3E8CC83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55" y="0"/>
            <a:ext cx="2903472" cy="18442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6CAAEC2-4A23-5D30-39A1-249455144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55" y="1842923"/>
            <a:ext cx="2918713" cy="298729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4C3FDFB-EF3E-6F21-5369-2E865058A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255" y="4830222"/>
            <a:ext cx="2629774" cy="202777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2F8F54D-D68B-C18C-16B3-D796B11D715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6" t="12925" r="5561" b="5442"/>
          <a:stretch/>
        </p:blipFill>
        <p:spPr>
          <a:xfrm>
            <a:off x="3448595" y="1007706"/>
            <a:ext cx="8307978" cy="470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16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F9616AD-B868-2898-49A1-74F985B8D4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4" t="12654" r="6250" b="5306"/>
          <a:stretch/>
        </p:blipFill>
        <p:spPr>
          <a:xfrm>
            <a:off x="1141445" y="681135"/>
            <a:ext cx="9909110" cy="562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431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8D4ACF-1224-CDDF-41F7-8667913DB5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33" t="12926" r="5485" b="3673"/>
          <a:stretch/>
        </p:blipFill>
        <p:spPr>
          <a:xfrm>
            <a:off x="1043473" y="774441"/>
            <a:ext cx="10105054" cy="571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31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4A199F-8E3E-A6B7-79AE-D1B59CB999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7" t="12926" r="5102" b="4762"/>
          <a:stretch/>
        </p:blipFill>
        <p:spPr>
          <a:xfrm>
            <a:off x="1166326" y="690465"/>
            <a:ext cx="10030409" cy="564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88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46204E-9FBF-C9D6-7C95-83C610573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RP </a:t>
            </a:r>
            <a:r>
              <a:rPr lang="ko-KR" altLang="en-US" dirty="0"/>
              <a:t>알고리즘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B06E56-8346-7095-7D1B-9486D8652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i="0" dirty="0">
                <a:effectLst/>
                <a:latin typeface="+mj-lt"/>
              </a:rPr>
              <a:t>RP</a:t>
            </a:r>
            <a:r>
              <a:rPr lang="ko-KR" altLang="en-US" i="0" dirty="0">
                <a:effectLst/>
                <a:latin typeface="+mj-lt"/>
              </a:rPr>
              <a:t>알고리즘은 데이터 값의 회기에 대한 </a:t>
            </a:r>
            <a:r>
              <a:rPr lang="en-US" altLang="ko-KR" i="0" dirty="0">
                <a:effectLst/>
                <a:latin typeface="+mj-lt"/>
              </a:rPr>
              <a:t>2</a:t>
            </a:r>
            <a:r>
              <a:rPr lang="ko-KR" altLang="en-US" i="0" dirty="0">
                <a:effectLst/>
                <a:latin typeface="+mj-lt"/>
              </a:rPr>
              <a:t>차원 표현을 통해 </a:t>
            </a:r>
            <a:r>
              <a:rPr lang="en-US" altLang="ko-KR" i="0" dirty="0">
                <a:effectLst/>
                <a:latin typeface="+mj-lt"/>
              </a:rPr>
              <a:t>m</a:t>
            </a:r>
            <a:r>
              <a:rPr lang="ko-KR" altLang="en-US" i="0" dirty="0">
                <a:effectLst/>
                <a:latin typeface="+mj-lt"/>
              </a:rPr>
              <a:t>차원 위상 공간 궤도를 탐색하는 것을 목표로 하는 시각화 도구</a:t>
            </a:r>
            <a:endParaRPr lang="en-US" altLang="ko-KR" i="0" dirty="0">
              <a:effectLst/>
              <a:latin typeface="+mj-lt"/>
            </a:endParaRPr>
          </a:p>
          <a:p>
            <a:r>
              <a:rPr lang="en-US" altLang="ko-KR" dirty="0">
                <a:latin typeface="+mj-lt"/>
              </a:rPr>
              <a:t>-&gt; </a:t>
            </a:r>
            <a:r>
              <a:rPr lang="ko-KR" altLang="en-US" dirty="0">
                <a:latin typeface="+mj-lt"/>
              </a:rPr>
              <a:t>어떤 궤적이 이전 상태로 돌아가는지를 드러내는 것이 목표</a:t>
            </a:r>
            <a:endParaRPr lang="en-US" altLang="ko-KR" dirty="0">
              <a:latin typeface="+mj-lt"/>
            </a:endParaRPr>
          </a:p>
          <a:p>
            <a:endParaRPr lang="en-US" altLang="ko-KR" dirty="0">
              <a:latin typeface="+mj-lt"/>
            </a:endParaRPr>
          </a:p>
          <a:p>
            <a:r>
              <a:rPr lang="en-US" altLang="ko-KR" dirty="0">
                <a:latin typeface="+mj-lt"/>
                <a:hlinkClick r:id="rId2"/>
              </a:rPr>
              <a:t>https://kr.mathworks.com/matlabcentral/fileexchange/58246-tool-box-of-recurrence-plot-and-recurrence-quantification-analysis?s_tid=FX_rc3_behav&amp;requestedDomain=</a:t>
            </a:r>
            <a:r>
              <a:rPr lang="en-US" altLang="ko-KR" dirty="0">
                <a:latin typeface="+mj-lt"/>
              </a:rPr>
              <a:t> </a:t>
            </a:r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3033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065682A-1642-868C-18F4-DBC737A917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61" t="12926" r="20178" b="3673"/>
          <a:stretch/>
        </p:blipFill>
        <p:spPr>
          <a:xfrm>
            <a:off x="467487" y="475861"/>
            <a:ext cx="5560087" cy="48072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0B320CC-631A-03D6-D620-9ABD91C32A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9" t="13878" r="21633" b="4762"/>
          <a:stretch/>
        </p:blipFill>
        <p:spPr>
          <a:xfrm>
            <a:off x="6378071" y="475861"/>
            <a:ext cx="5455298" cy="48329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3B0A897-EB4C-F592-6583-CE5CB591AFBB}"/>
              </a:ext>
            </a:extLst>
          </p:cNvPr>
          <p:cNvSpPr txBox="1"/>
          <p:nvPr/>
        </p:nvSpPr>
        <p:spPr>
          <a:xfrm>
            <a:off x="2687216" y="5430417"/>
            <a:ext cx="2705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&lt;LFM&gt;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78C63-7A21-C30C-AA18-B334CBA82E45}"/>
              </a:ext>
            </a:extLst>
          </p:cNvPr>
          <p:cNvSpPr txBox="1"/>
          <p:nvPr/>
        </p:nvSpPr>
        <p:spPr>
          <a:xfrm>
            <a:off x="8372669" y="5430417"/>
            <a:ext cx="2705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&lt;Barker13&gt;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415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125</Words>
  <Application>Microsoft Office PowerPoint</Application>
  <PresentationFormat>와이드스크린</PresentationFormat>
  <Paragraphs>22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2D 이미지 변환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RP 알고리즘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이미지 변환</dc:title>
  <dc:creator>이 연우</dc:creator>
  <cp:lastModifiedBy>이 연우</cp:lastModifiedBy>
  <cp:revision>3</cp:revision>
  <dcterms:created xsi:type="dcterms:W3CDTF">2022-08-29T04:50:31Z</dcterms:created>
  <dcterms:modified xsi:type="dcterms:W3CDTF">2022-08-30T05:10:38Z</dcterms:modified>
</cp:coreProperties>
</file>

<file path=docProps/thumbnail.jpeg>
</file>